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Relationship Id="rId20" Type="http://schemas.openxmlformats.org/officeDocument/2006/relationships/image" Target="../media/image1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Relationship Id="rId16" Type="http://schemas.openxmlformats.org/officeDocument/2006/relationships/image" Target="../media/image238.png"/><Relationship Id="rId17" Type="http://schemas.openxmlformats.org/officeDocument/2006/relationships/image" Target="../media/image239.png"/><Relationship Id="rId18" Type="http://schemas.openxmlformats.org/officeDocument/2006/relationships/image" Target="../media/image240.png"/><Relationship Id="rId19" Type="http://schemas.openxmlformats.org/officeDocument/2006/relationships/image" Target="../media/image241.png"/><Relationship Id="rId20" Type="http://schemas.openxmlformats.org/officeDocument/2006/relationships/image" Target="../media/image24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Relationship Id="rId20" Type="http://schemas.openxmlformats.org/officeDocument/2006/relationships/image" Target="../media/image26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../media/image135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22" Type="http://schemas.openxmlformats.org/officeDocument/2006/relationships/image" Target="../media/image1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22014"/>
            <a:chOff x="0" y="0"/>
            <a:chExt cx="18285714" cy="10222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22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23810"/>
            <a:ext cx="18285714" cy="961905"/>
            <a:chOff x="0" y="9323810"/>
            <a:chExt cx="18285714" cy="9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23810"/>
              <a:ext cx="18285714" cy="9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641369"/>
            <a:chOff x="0" y="0"/>
            <a:chExt cx="18285714" cy="26413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6413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334" y="7560315"/>
            <a:ext cx="2918768" cy="10942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4848" y="9654763"/>
            <a:ext cx="2195959" cy="323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628947"/>
            <a:ext cx="12256646" cy="3980076"/>
            <a:chOff x="0" y="2628947"/>
            <a:chExt cx="12256646" cy="39800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628947"/>
              <a:ext cx="12256646" cy="39800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4289" y="1330270"/>
            <a:ext cx="4444654" cy="14595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7146" y="2450898"/>
            <a:ext cx="2070501" cy="17790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1906" y="3640096"/>
            <a:ext cx="2533263" cy="6185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23886" y="819523"/>
            <a:ext cx="10149438" cy="5598780"/>
            <a:chOff x="2623886" y="819523"/>
            <a:chExt cx="10149438" cy="55987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3886" y="819523"/>
              <a:ext cx="10149438" cy="55987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09193" y="6615861"/>
            <a:ext cx="2850331" cy="2850331"/>
            <a:chOff x="14309193" y="6615861"/>
            <a:chExt cx="2850331" cy="28503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09193" y="6615861"/>
              <a:ext cx="2850331" cy="28503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00035" y="819523"/>
            <a:ext cx="978836" cy="978836"/>
            <a:chOff x="16400035" y="819523"/>
            <a:chExt cx="978836" cy="9788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00035" y="819523"/>
              <a:ext cx="978836" cy="9788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17145" y="827060"/>
            <a:ext cx="1209840" cy="9477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9144" y="1950268"/>
            <a:ext cx="2741462" cy="528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092997" y="5095238"/>
            <a:ext cx="8571429" cy="95238"/>
            <a:chOff x="-3092997" y="5095238"/>
            <a:chExt cx="8571429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3092997" y="5095238"/>
              <a:ext cx="8571429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3595" y="3347475"/>
            <a:ext cx="1543006" cy="3590765"/>
            <a:chOff x="373595" y="3347475"/>
            <a:chExt cx="1543006" cy="35907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595" y="3347475"/>
              <a:ext cx="1543006" cy="35907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313110" y="5288897"/>
            <a:ext cx="1730493" cy="2919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62944" y="6770630"/>
            <a:ext cx="3717108" cy="8116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76268" y="7738925"/>
            <a:ext cx="7019214" cy="11142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77703" y="3835403"/>
            <a:ext cx="3614308" cy="3614308"/>
            <a:chOff x="12977703" y="3835403"/>
            <a:chExt cx="3614308" cy="3614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7703" y="3835403"/>
              <a:ext cx="3614308" cy="3614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00035" y="819523"/>
            <a:ext cx="978836" cy="978836"/>
            <a:chOff x="16400035" y="819523"/>
            <a:chExt cx="978836" cy="9788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35" y="819523"/>
              <a:ext cx="978836" cy="9788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7145" y="827060"/>
            <a:ext cx="1209840" cy="9477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39144" y="1950268"/>
            <a:ext cx="2741462" cy="5289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092997" y="5095238"/>
            <a:ext cx="8571429" cy="95238"/>
            <a:chOff x="-3092997" y="5095238"/>
            <a:chExt cx="8571429" cy="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3092997" y="5095238"/>
              <a:ext cx="857142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595" y="3347475"/>
            <a:ext cx="1543006" cy="3590765"/>
            <a:chOff x="373595" y="3347475"/>
            <a:chExt cx="1543006" cy="35907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595" y="3347475"/>
              <a:ext cx="1543006" cy="35907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313110" y="5288897"/>
            <a:ext cx="1730493" cy="2919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30793" y="2286292"/>
            <a:ext cx="4051438" cy="11168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68887" y="4080401"/>
            <a:ext cx="9182890" cy="40436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98398" y="664646"/>
            <a:ext cx="2749221" cy="3085714"/>
            <a:chOff x="6298398" y="664646"/>
            <a:chExt cx="2749221" cy="30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98398" y="664646"/>
              <a:ext cx="2749221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0" y="790382"/>
            <a:ext cx="1281640" cy="9477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3" y="1059830"/>
            <a:ext cx="1345291" cy="5289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489" y="2100814"/>
            <a:ext cx="16992736" cy="7209946"/>
            <a:chOff x="646489" y="2100814"/>
            <a:chExt cx="16992736" cy="72099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489" y="2100814"/>
              <a:ext cx="16992736" cy="7209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0" y="790382"/>
            <a:ext cx="1281640" cy="9477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2" y="1059830"/>
            <a:ext cx="1672024" cy="6185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3834" y="1897243"/>
            <a:ext cx="15018046" cy="8050339"/>
            <a:chOff x="1633834" y="1897243"/>
            <a:chExt cx="15018046" cy="80503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834" y="1897243"/>
              <a:ext cx="15018046" cy="8050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0" y="790382"/>
            <a:ext cx="1281640" cy="9477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2" y="1059830"/>
            <a:ext cx="1672024" cy="6185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0090" y="1780092"/>
            <a:ext cx="14845534" cy="8298061"/>
            <a:chOff x="1720090" y="1780092"/>
            <a:chExt cx="14845534" cy="8298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0090" y="1780092"/>
              <a:ext cx="14845534" cy="8298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752183"/>
            <a:ext cx="8444444" cy="2156746"/>
            <a:chOff x="9142857" y="1752183"/>
            <a:chExt cx="8444444" cy="2156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752183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300595"/>
            <a:ext cx="8444444" cy="2156746"/>
            <a:chOff x="9142857" y="7300595"/>
            <a:chExt cx="8444444" cy="21567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300595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1895" y="4550003"/>
            <a:ext cx="8444444" cy="2156746"/>
            <a:chOff x="9161895" y="4550003"/>
            <a:chExt cx="8444444" cy="2156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1895" y="4550003"/>
              <a:ext cx="8444444" cy="21567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612" y="5090583"/>
            <a:ext cx="3637981" cy="10996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91403" y="4573751"/>
            <a:ext cx="666667" cy="190476"/>
            <a:chOff x="4191403" y="4573751"/>
            <a:chExt cx="666667" cy="190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191403" y="4573751"/>
              <a:ext cx="666667" cy="190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1991" y="4809336"/>
            <a:ext cx="977777" cy="5099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0763" y="5300753"/>
            <a:ext cx="4023673" cy="11428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63430" y="2011519"/>
            <a:ext cx="1579510" cy="5289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2191" y="2510086"/>
            <a:ext cx="4622502" cy="10743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2953" y="7559925"/>
            <a:ext cx="1672700" cy="6057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81715" y="8058496"/>
            <a:ext cx="3291759" cy="7999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94500" y="5249522"/>
            <a:ext cx="964722" cy="964722"/>
            <a:chOff x="9494500" y="5249522"/>
            <a:chExt cx="964722" cy="9647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94500" y="5249522"/>
              <a:ext cx="964722" cy="964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65192" y="2368287"/>
            <a:ext cx="962632" cy="962632"/>
            <a:chOff x="9465192" y="2368287"/>
            <a:chExt cx="962632" cy="9626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65192" y="2368287"/>
              <a:ext cx="962632" cy="96263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94599" y="7871861"/>
            <a:ext cx="1014214" cy="1014214"/>
            <a:chOff x="9494599" y="7871861"/>
            <a:chExt cx="1014214" cy="10142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94599" y="7871861"/>
              <a:ext cx="1014214" cy="10142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9400" y="790382"/>
            <a:ext cx="1292268" cy="9239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26972" y="1059830"/>
            <a:ext cx="1175539" cy="618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3736" y="1463212"/>
            <a:ext cx="4576809" cy="1109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09523" y="946383"/>
            <a:ext cx="666667" cy="190476"/>
            <a:chOff x="8809523" y="946383"/>
            <a:chExt cx="666667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09523" y="946383"/>
              <a:ext cx="666667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0" y="790382"/>
            <a:ext cx="1292268" cy="9239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2" y="1059830"/>
            <a:ext cx="1175539" cy="6185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32379" y="3294920"/>
            <a:ext cx="13620956" cy="6524453"/>
            <a:chOff x="2332379" y="3294920"/>
            <a:chExt cx="13620956" cy="65244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2379" y="3294920"/>
              <a:ext cx="13620956" cy="6524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5612" y="5090583"/>
            <a:ext cx="3425066" cy="10520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91403" y="4573751"/>
            <a:ext cx="666667" cy="190476"/>
            <a:chOff x="4191403" y="4573751"/>
            <a:chExt cx="666667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191403" y="4573751"/>
              <a:ext cx="666667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0" y="790382"/>
            <a:ext cx="1292268" cy="9239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2" y="1059830"/>
            <a:ext cx="1175539" cy="6185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79220" y="1250344"/>
            <a:ext cx="11253684" cy="8766239"/>
            <a:chOff x="6479220" y="1250344"/>
            <a:chExt cx="11253684" cy="87662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9220" y="1250344"/>
              <a:ext cx="11253684" cy="8766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5612" y="5090583"/>
            <a:ext cx="3637876" cy="10996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91403" y="4573751"/>
            <a:ext cx="666667" cy="190476"/>
            <a:chOff x="4191403" y="4573751"/>
            <a:chExt cx="666667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191403" y="4573751"/>
              <a:ext cx="666667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0" y="790382"/>
            <a:ext cx="1292268" cy="9239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2" y="1059830"/>
            <a:ext cx="1175539" cy="6185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26187" y="340566"/>
            <a:ext cx="7337157" cy="9604583"/>
            <a:chOff x="8226187" y="340566"/>
            <a:chExt cx="7337157" cy="9604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6187" y="340566"/>
              <a:ext cx="7337157" cy="96045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0" y="790382"/>
            <a:ext cx="1292163" cy="9477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2" y="1059830"/>
            <a:ext cx="1351472" cy="6185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013" y="3660111"/>
            <a:ext cx="14934851" cy="2893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007" y="1128521"/>
            <a:ext cx="3399884" cy="643807"/>
            <a:chOff x="836007" y="1128521"/>
            <a:chExt cx="3399884" cy="6438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50668" y="1210562"/>
              <a:ext cx="429322" cy="429322"/>
              <a:chOff x="1050668" y="1210562"/>
              <a:chExt cx="429322" cy="42932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50668" y="1210562"/>
                <a:ext cx="429322" cy="42932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1973" y="1059951"/>
              <a:ext cx="2580126" cy="76012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36007" y="1210562"/>
              <a:ext cx="429322" cy="429322"/>
              <a:chOff x="836007" y="1210562"/>
              <a:chExt cx="429322" cy="42932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6007" y="1210562"/>
                <a:ext cx="429322" cy="429322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279" y="7104764"/>
            <a:ext cx="1171734" cy="9477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8849" y="7374211"/>
            <a:ext cx="1733596" cy="6059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7793" y="7104764"/>
            <a:ext cx="1243563" cy="94778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55334" y="7374211"/>
            <a:ext cx="2291234" cy="6059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44288" y="7104764"/>
            <a:ext cx="1254106" cy="9477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71906" y="7374211"/>
            <a:ext cx="1175958" cy="6059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78933" y="8209229"/>
            <a:ext cx="2789135" cy="657916"/>
            <a:chOff x="6078933" y="8209229"/>
            <a:chExt cx="2789135" cy="657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44648" y="8174944"/>
              <a:ext cx="1921587" cy="39434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4677" y="8515577"/>
              <a:ext cx="2421082" cy="394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95429" y="8209229"/>
            <a:ext cx="2789107" cy="657916"/>
            <a:chOff x="10295429" y="8209229"/>
            <a:chExt cx="2789107" cy="6579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1144" y="8174944"/>
              <a:ext cx="1958311" cy="39434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144" y="8515577"/>
              <a:ext cx="1952863" cy="3943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12000" y="8209229"/>
            <a:ext cx="2789107" cy="657916"/>
            <a:chOff x="14512000" y="8209229"/>
            <a:chExt cx="2789107" cy="657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77715" y="8174944"/>
              <a:ext cx="1817073" cy="38482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77715" y="8515577"/>
              <a:ext cx="2048263" cy="3943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98016" y="2468281"/>
            <a:ext cx="12387698" cy="3804338"/>
            <a:chOff x="5898016" y="2468281"/>
            <a:chExt cx="12387698" cy="38043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8016" y="2468281"/>
              <a:ext cx="12387698" cy="38043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54762"/>
            <a:chOff x="0" y="0"/>
            <a:chExt cx="18285714" cy="515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5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142857"/>
            <a:ext cx="18260317" cy="5130952"/>
            <a:chOff x="0" y="5142857"/>
            <a:chExt cx="18260317" cy="513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2857"/>
              <a:ext cx="18260317" cy="513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5238" y="5142857"/>
            <a:ext cx="6095238" cy="5130952"/>
            <a:chOff x="6095238" y="5142857"/>
            <a:chExt cx="6095238" cy="513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5142857"/>
              <a:ext cx="6095238" cy="513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00" y="790382"/>
            <a:ext cx="1292268" cy="923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6973" y="1059830"/>
            <a:ext cx="1175986" cy="605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49071" y="5815086"/>
            <a:ext cx="1187573" cy="683092"/>
            <a:chOff x="8549071" y="5815086"/>
            <a:chExt cx="1187573" cy="6830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2406" y="5748421"/>
              <a:ext cx="1106565" cy="73927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38492" y="6450798"/>
              <a:ext cx="408730" cy="47380"/>
              <a:chOff x="8938492" y="6450798"/>
              <a:chExt cx="408730" cy="47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38492" y="6450798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479229" y="5815086"/>
            <a:ext cx="1187573" cy="680711"/>
            <a:chOff x="2479229" y="5815086"/>
            <a:chExt cx="1187573" cy="680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2564" y="5748421"/>
              <a:ext cx="1039088" cy="73927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868651" y="6448417"/>
              <a:ext cx="408730" cy="47380"/>
              <a:chOff x="2868651" y="6448417"/>
              <a:chExt cx="408730" cy="4738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68651" y="6448417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644286" y="5815086"/>
            <a:ext cx="1187573" cy="680711"/>
            <a:chOff x="14644286" y="5815086"/>
            <a:chExt cx="1187573" cy="6807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77621" y="5748421"/>
              <a:ext cx="1111812" cy="73927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033730" y="6448417"/>
              <a:ext cx="408730" cy="47380"/>
              <a:chOff x="15033730" y="6448417"/>
              <a:chExt cx="408730" cy="473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033730" y="6448417"/>
                <a:ext cx="408730" cy="47380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4582" y="6716601"/>
            <a:ext cx="2623482" cy="5289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14420" y="6716601"/>
            <a:ext cx="2682882" cy="5289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09620" y="6716601"/>
            <a:ext cx="2117624" cy="52897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9283" y="7894677"/>
            <a:ext cx="4440158" cy="8391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48325" y="7672458"/>
            <a:ext cx="4214777" cy="8391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56366" y="7847220"/>
            <a:ext cx="4390568" cy="8391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277334" y="333439"/>
            <a:ext cx="18001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54762"/>
            <a:chOff x="0" y="0"/>
            <a:chExt cx="18285714" cy="515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5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142857"/>
            <a:ext cx="18260317" cy="5130952"/>
            <a:chOff x="0" y="5142857"/>
            <a:chExt cx="18260317" cy="513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2857"/>
              <a:ext cx="18260317" cy="513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5238" y="5142857"/>
            <a:ext cx="6095238" cy="5130952"/>
            <a:chOff x="6095238" y="5142857"/>
            <a:chExt cx="6095238" cy="513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5142857"/>
              <a:ext cx="6095238" cy="513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00" y="790382"/>
            <a:ext cx="1292268" cy="923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6973" y="1059830"/>
            <a:ext cx="1175986" cy="605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49067" y="5815086"/>
            <a:ext cx="1187573" cy="683092"/>
            <a:chOff x="8549067" y="5815086"/>
            <a:chExt cx="1187573" cy="6830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2402" y="5748421"/>
              <a:ext cx="1145850" cy="73927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38492" y="6450798"/>
              <a:ext cx="408730" cy="47380"/>
              <a:chOff x="8938492" y="6450798"/>
              <a:chExt cx="408730" cy="47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38492" y="6450798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479229" y="5815086"/>
            <a:ext cx="1187573" cy="680711"/>
            <a:chOff x="2479229" y="5815086"/>
            <a:chExt cx="1187573" cy="680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2564" y="5748421"/>
              <a:ext cx="1149812" cy="73927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868651" y="6448417"/>
              <a:ext cx="408730" cy="47380"/>
              <a:chOff x="2868651" y="6448417"/>
              <a:chExt cx="408730" cy="4738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68651" y="6448417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644286" y="5815086"/>
            <a:ext cx="1187573" cy="680711"/>
            <a:chOff x="14644286" y="5815086"/>
            <a:chExt cx="1187573" cy="6807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77621" y="5748421"/>
              <a:ext cx="1151869" cy="73927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033730" y="6448417"/>
              <a:ext cx="408730" cy="47380"/>
              <a:chOff x="15033730" y="6448417"/>
              <a:chExt cx="408730" cy="473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033730" y="6448417"/>
                <a:ext cx="408730" cy="47380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4582" y="6716601"/>
            <a:ext cx="2644263" cy="5289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14420" y="6716601"/>
            <a:ext cx="1981996" cy="5289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09620" y="6716601"/>
            <a:ext cx="2087024" cy="52897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0132" y="7968158"/>
            <a:ext cx="4230596" cy="124534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38706" y="8049106"/>
            <a:ext cx="4186996" cy="165159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15239" y="7968158"/>
            <a:ext cx="3955863" cy="8391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277334" y="333439"/>
            <a:ext cx="18001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0" y="790382"/>
            <a:ext cx="1292229" cy="9477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2" y="1059830"/>
            <a:ext cx="679339" cy="618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0737" y="6998309"/>
            <a:ext cx="3465214" cy="12190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5741" y="1787230"/>
            <a:ext cx="10234995" cy="7873476"/>
            <a:chOff x="6375741" y="1787230"/>
            <a:chExt cx="10234995" cy="7873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5741" y="1787230"/>
              <a:ext cx="10234995" cy="7873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68621" y="2481811"/>
            <a:ext cx="9053023" cy="2289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7899" y="2587271"/>
            <a:ext cx="4175025" cy="4175025"/>
            <a:chOff x="1267899" y="2587271"/>
            <a:chExt cx="4175025" cy="41750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7899" y="2587271"/>
              <a:ext cx="4175025" cy="4175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0" y="790382"/>
            <a:ext cx="1292229" cy="9477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2" y="1059830"/>
            <a:ext cx="679339" cy="618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0737" y="6998309"/>
            <a:ext cx="3427118" cy="12190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5741" y="1787230"/>
            <a:ext cx="10234995" cy="7873476"/>
            <a:chOff x="6375741" y="1787230"/>
            <a:chExt cx="10234995" cy="7873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5741" y="1787230"/>
              <a:ext cx="10234995" cy="7873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68621" y="2481811"/>
            <a:ext cx="9217946" cy="65441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6490" y="2577368"/>
            <a:ext cx="4057842" cy="4057842"/>
            <a:chOff x="1326490" y="2577368"/>
            <a:chExt cx="4057842" cy="40578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6490" y="2577368"/>
              <a:ext cx="4057842" cy="4057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0" y="790382"/>
            <a:ext cx="1292229" cy="9477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2" y="1059830"/>
            <a:ext cx="679339" cy="618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547" y="6998309"/>
            <a:ext cx="3109633" cy="12470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5741" y="1787230"/>
            <a:ext cx="10234995" cy="7873476"/>
            <a:chOff x="6375741" y="1787230"/>
            <a:chExt cx="10234995" cy="7873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5741" y="1787230"/>
              <a:ext cx="10234995" cy="7873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68621" y="2481811"/>
            <a:ext cx="9208280" cy="33456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2953" y="2538952"/>
            <a:ext cx="4144917" cy="4144917"/>
            <a:chOff x="1282953" y="2538952"/>
            <a:chExt cx="4144917" cy="41449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2953" y="2538952"/>
              <a:ext cx="4144917" cy="4144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0" y="790382"/>
            <a:ext cx="1292229" cy="9477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2" y="1059830"/>
            <a:ext cx="679339" cy="618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0737" y="6998309"/>
            <a:ext cx="3446166" cy="12565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5741" y="1787230"/>
            <a:ext cx="10234995" cy="7873476"/>
            <a:chOff x="6375741" y="1787230"/>
            <a:chExt cx="10234995" cy="7873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5741" y="1787230"/>
              <a:ext cx="10234995" cy="7873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68621" y="2481811"/>
            <a:ext cx="9011880" cy="28984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6144" y="2538952"/>
            <a:ext cx="4049769" cy="4049769"/>
            <a:chOff x="1246144" y="2538952"/>
            <a:chExt cx="4049769" cy="40497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6144" y="2538952"/>
              <a:ext cx="4049769" cy="4049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67771"/>
            <a:ext cx="18285714" cy="3600961"/>
            <a:chOff x="0" y="5867771"/>
            <a:chExt cx="18285714" cy="3600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67771"/>
              <a:ext cx="18285714" cy="3600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1334" y="3918733"/>
            <a:ext cx="4943046" cy="1427299"/>
            <a:chOff x="6671334" y="3918733"/>
            <a:chExt cx="4943046" cy="14272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65678" y="4092701"/>
              <a:ext cx="666667" cy="190476"/>
              <a:chOff x="6665678" y="4092701"/>
              <a:chExt cx="666667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900000">
                <a:off x="6665678" y="4092701"/>
                <a:ext cx="666667" cy="19047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3775" y="4092704"/>
              <a:ext cx="4377133" cy="119196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953370" y="4981587"/>
              <a:ext cx="666667" cy="190476"/>
              <a:chOff x="10953370" y="4981587"/>
              <a:chExt cx="666667" cy="1904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2900000">
                <a:off x="10953370" y="4981587"/>
                <a:ext cx="666667" cy="19047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34921" y="9261905"/>
            <a:ext cx="18771429" cy="1023810"/>
            <a:chOff x="-134921" y="9261905"/>
            <a:chExt cx="18771429" cy="10238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4921" y="9261905"/>
              <a:ext cx="18771429" cy="1023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1514" y="9468733"/>
            <a:ext cx="2662692" cy="573641"/>
            <a:chOff x="7811514" y="9468733"/>
            <a:chExt cx="2662692" cy="5736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3515" y="9430639"/>
              <a:ext cx="1498196" cy="41700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4848" y="9769048"/>
              <a:ext cx="2195959" cy="32316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02588" y="7351445"/>
            <a:ext cx="1432162" cy="4643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2230" y="6692992"/>
            <a:ext cx="2345710" cy="5289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842" y="7103071"/>
            <a:ext cx="4035699" cy="2172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99111" y="3069892"/>
            <a:ext cx="334167" cy="3289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74572" y="3829782"/>
            <a:ext cx="1204816" cy="30428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84191" y="4135601"/>
            <a:ext cx="936674" cy="3511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66486" y="3286876"/>
            <a:ext cx="1013190" cy="5063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2230" y="6692992"/>
            <a:ext cx="2298091" cy="5289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842" y="7103071"/>
            <a:ext cx="4035699" cy="2172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99111" y="3069892"/>
            <a:ext cx="278053" cy="3289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84096" y="3829782"/>
            <a:ext cx="787893" cy="351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84191" y="4135601"/>
            <a:ext cx="986331" cy="3511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66486" y="3286876"/>
            <a:ext cx="1031238" cy="5957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3842" y="7103071"/>
            <a:ext cx="4035699" cy="2172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9111" y="3069892"/>
            <a:ext cx="306681" cy="3289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84096" y="3829782"/>
            <a:ext cx="1405074" cy="3511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56962" y="3286876"/>
            <a:ext cx="1003666" cy="5063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3842" y="7103071"/>
            <a:ext cx="4035699" cy="2172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9111" y="3069892"/>
            <a:ext cx="306681" cy="3289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84096" y="3829782"/>
            <a:ext cx="1454893" cy="3511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66486" y="3286876"/>
            <a:ext cx="1031238" cy="5957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3842" y="7169737"/>
            <a:ext cx="3591747" cy="21164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9111" y="3069892"/>
            <a:ext cx="285205" cy="3289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74572" y="3829782"/>
            <a:ext cx="1799797" cy="3042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84191" y="4135601"/>
            <a:ext cx="787893" cy="351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66486" y="3286876"/>
            <a:ext cx="844181" cy="5957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3842" y="7103071"/>
            <a:ext cx="4035699" cy="2172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9111" y="3069892"/>
            <a:ext cx="285205" cy="3289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84096" y="3829782"/>
            <a:ext cx="864978" cy="3511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84191" y="4135601"/>
            <a:ext cx="721750" cy="351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66486" y="3286876"/>
            <a:ext cx="1003666" cy="5063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2" y="1059830"/>
            <a:ext cx="1451805" cy="528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9711" y="6298736"/>
            <a:ext cx="14566291" cy="403827"/>
            <a:chOff x="1859711" y="6298736"/>
            <a:chExt cx="14566291" cy="403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9711" y="6298736"/>
              <a:ext cx="14566291" cy="403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1231" y="5095622"/>
            <a:ext cx="2720315" cy="24474"/>
            <a:chOff x="1071231" y="5095622"/>
            <a:chExt cx="2720315" cy="244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1231" y="5095622"/>
              <a:ext cx="2720315" cy="244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66944" y="3671020"/>
            <a:ext cx="1901071" cy="8965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1811" y="4473954"/>
            <a:ext cx="2043303" cy="7703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49099" y="5062990"/>
            <a:ext cx="2720315" cy="24474"/>
            <a:chOff x="6049099" y="5062990"/>
            <a:chExt cx="2720315" cy="24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049099" y="5062990"/>
              <a:ext cx="2720315" cy="2447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6373" y="3674982"/>
            <a:ext cx="2965690" cy="8965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94029" y="4473953"/>
            <a:ext cx="3362646" cy="7703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69719" y="7907716"/>
            <a:ext cx="2720315" cy="24474"/>
            <a:chOff x="3469719" y="7907716"/>
            <a:chExt cx="2720315" cy="244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3469719" y="7907716"/>
              <a:ext cx="2720315" cy="2447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63601" y="6712544"/>
            <a:ext cx="2869023" cy="8965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93362" y="7576638"/>
            <a:ext cx="4106276" cy="8275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9949" y="7907716"/>
            <a:ext cx="2720315" cy="24474"/>
            <a:chOff x="8889949" y="7907716"/>
            <a:chExt cx="2720315" cy="244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889949" y="7907716"/>
              <a:ext cx="2720315" cy="2447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47030" y="6712554"/>
            <a:ext cx="3608843" cy="8965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30439" y="7511372"/>
            <a:ext cx="3609627" cy="7703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44981" y="5062990"/>
            <a:ext cx="2720315" cy="24474"/>
            <a:chOff x="11244981" y="5062990"/>
            <a:chExt cx="2720315" cy="244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1244981" y="5062990"/>
              <a:ext cx="2720315" cy="24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02078" y="3638392"/>
            <a:ext cx="2267928" cy="89657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89962" y="4473962"/>
            <a:ext cx="1952160" cy="7703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2023-03-31T15:59:03Z</dcterms:created>
  <dcterms:modified xsi:type="dcterms:W3CDTF">2023-03-31T15:59:03Z</dcterms:modified>
</cp:coreProperties>
</file>